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5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05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1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3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1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1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5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4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4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6" indent="0">
              <a:buNone/>
              <a:defRPr sz="2000"/>
            </a:lvl8pPr>
            <a:lvl9pPr marL="365768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2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9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5" algn="l" defTabSz="91442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BC47B-8CE7-C944-9A36-39C8138AD1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 l="9717" r="9717"/>
          <a:stretch/>
        </p:blipFill>
        <p:spPr>
          <a:xfrm>
            <a:off x="7363" y="10"/>
            <a:ext cx="773533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772400-E693-174C-90A6-F89ADFA0B0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27451" y="199024"/>
            <a:ext cx="1479577" cy="14795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2BC653-EE39-AE4F-8CD8-38948B631C4C}"/>
              </a:ext>
            </a:extLst>
          </p:cNvPr>
          <p:cNvSpPr txBox="1"/>
          <p:nvPr/>
        </p:nvSpPr>
        <p:spPr>
          <a:xfrm>
            <a:off x="9532673" y="123219"/>
            <a:ext cx="260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ACD15-72A6-7146-972C-A8F9793CC347}"/>
              </a:ext>
            </a:extLst>
          </p:cNvPr>
          <p:cNvSpPr txBox="1"/>
          <p:nvPr/>
        </p:nvSpPr>
        <p:spPr>
          <a:xfrm>
            <a:off x="9532673" y="472001"/>
            <a:ext cx="260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Thesis/Dissertation Defense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Degree and Major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04D7C-D47E-894C-ACBA-26D78A89BDF7}"/>
              </a:ext>
            </a:extLst>
          </p:cNvPr>
          <p:cNvSpPr txBox="1"/>
          <p:nvPr/>
        </p:nvSpPr>
        <p:spPr>
          <a:xfrm>
            <a:off x="9885406" y="5729852"/>
            <a:ext cx="208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Committee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Start with Chair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F5AD30-4188-D843-99A9-61D51B5ECC6B}"/>
              </a:ext>
            </a:extLst>
          </p:cNvPr>
          <p:cNvSpPr txBox="1"/>
          <p:nvPr/>
        </p:nvSpPr>
        <p:spPr>
          <a:xfrm>
            <a:off x="7851646" y="1846768"/>
            <a:ext cx="412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Title of Thesis/Dissertation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FC87C-C5BB-244E-B5E2-54D3C0F7862E}"/>
              </a:ext>
            </a:extLst>
          </p:cNvPr>
          <p:cNvSpPr txBox="1"/>
          <p:nvPr/>
        </p:nvSpPr>
        <p:spPr>
          <a:xfrm>
            <a:off x="1239282" y="6457880"/>
            <a:ext cx="447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PUBLIC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DEFENSE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ANNOUNCEMENT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1FB541-7842-B040-97CA-C0B5D9B85181}"/>
              </a:ext>
            </a:extLst>
          </p:cNvPr>
          <p:cNvSpPr txBox="1"/>
          <p:nvPr/>
        </p:nvSpPr>
        <p:spPr>
          <a:xfrm>
            <a:off x="7734013" y="2646299"/>
            <a:ext cx="412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Short Synopsis of Research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0E8C41-FB77-AE4A-845F-242546860247}"/>
              </a:ext>
            </a:extLst>
          </p:cNvPr>
          <p:cNvSpPr txBox="1"/>
          <p:nvPr/>
        </p:nvSpPr>
        <p:spPr>
          <a:xfrm>
            <a:off x="7851646" y="5729852"/>
            <a:ext cx="1816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Event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Date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Time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Location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3" name="Picture 2" descr="Orange text on a black background&#10;&#10;Description automatically generated">
            <a:extLst>
              <a:ext uri="{FF2B5EF4-FFF2-40B4-BE49-F238E27FC236}">
                <a16:creationId xmlns:a16="http://schemas.microsoft.com/office/drawing/2014/main" id="{50160C9F-7A8F-F0A7-D4F0-9072FACDA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950" y="5468724"/>
            <a:ext cx="3993977" cy="14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082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32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Garamond</vt:lpstr>
      <vt:lpstr>AccentBoxVTI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Martin, Leanna</cp:lastModifiedBy>
  <cp:revision>6</cp:revision>
  <dcterms:created xsi:type="dcterms:W3CDTF">2021-05-20T20:07:52Z</dcterms:created>
  <dcterms:modified xsi:type="dcterms:W3CDTF">2024-12-19T21:56:22Z</dcterms:modified>
</cp:coreProperties>
</file>